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476518"/>
            <a:ext cx="8791575" cy="1275009"/>
          </a:xfrm>
        </p:spPr>
        <p:txBody>
          <a:bodyPr>
            <a:normAutofit/>
          </a:bodyPr>
          <a:lstStyle/>
          <a:p>
            <a:pPr algn="ctr"/>
            <a:r>
              <a:rPr lang="en-IE" sz="6000" dirty="0" smtClean="0"/>
              <a:t>KILLARNEY </a:t>
            </a:r>
            <a:endParaRPr lang="en-IE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9052" y="5598118"/>
            <a:ext cx="7820752" cy="4695052"/>
          </a:xfrm>
        </p:spPr>
        <p:txBody>
          <a:bodyPr/>
          <a:lstStyle/>
          <a:p>
            <a:pPr algn="ctr"/>
            <a:endParaRPr lang="en-IE" dirty="0"/>
          </a:p>
        </p:txBody>
      </p:sp>
      <p:pic>
        <p:nvPicPr>
          <p:cNvPr id="1026" name="Picture 2" descr="https://www.friarsglen.ie/images/killarney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13" y="2408350"/>
            <a:ext cx="8100811" cy="360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1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6000" dirty="0" smtClean="0"/>
              <a:t>Les </a:t>
            </a:r>
            <a:r>
              <a:rPr lang="en-IE" sz="6000" dirty="0" smtClean="0"/>
              <a:t>ACTIVITÉ EN KILLARNEY</a:t>
            </a:r>
            <a:endParaRPr lang="en-IE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/>
              <a:t>il</a:t>
            </a:r>
            <a:r>
              <a:rPr lang="en-IE" dirty="0"/>
              <a:t> </a:t>
            </a:r>
            <a:r>
              <a:rPr lang="en-IE" dirty="0" err="1"/>
              <a:t>ya</a:t>
            </a:r>
            <a:r>
              <a:rPr lang="en-IE" dirty="0"/>
              <a:t> beaucoup de </a:t>
            </a:r>
            <a:r>
              <a:rPr lang="en-IE" dirty="0" err="1"/>
              <a:t>piscines</a:t>
            </a:r>
            <a:r>
              <a:rPr lang="en-IE" dirty="0"/>
              <a:t> </a:t>
            </a:r>
            <a:r>
              <a:rPr lang="en-IE" dirty="0" err="1" smtClean="0"/>
              <a:t>ici</a:t>
            </a:r>
            <a:r>
              <a:rPr lang="en-IE" dirty="0" smtClean="0"/>
              <a:t>. </a:t>
            </a:r>
            <a:endParaRPr lang="en-IE" dirty="0" smtClean="0"/>
          </a:p>
          <a:p>
            <a:r>
              <a:rPr lang="fr-FR" dirty="0" smtClean="0"/>
              <a:t>Cela </a:t>
            </a:r>
            <a:r>
              <a:rPr lang="fr-FR" dirty="0"/>
              <a:t>est une bonne activité à faire </a:t>
            </a:r>
            <a:r>
              <a:rPr lang="fr-FR" dirty="0" smtClean="0"/>
              <a:t>en Killarney.</a:t>
            </a:r>
          </a:p>
          <a:p>
            <a:r>
              <a:rPr lang="fr-FR" dirty="0"/>
              <a:t>Il </a:t>
            </a:r>
            <a:r>
              <a:rPr lang="fr-FR" dirty="0" err="1"/>
              <a:t>ya</a:t>
            </a:r>
            <a:r>
              <a:rPr lang="fr-FR" dirty="0"/>
              <a:t> beaucoup de sport à faire à Killarney tels </a:t>
            </a:r>
            <a:r>
              <a:rPr lang="fr-FR" dirty="0" smtClean="0"/>
              <a:t>que le foot, le foot </a:t>
            </a:r>
            <a:r>
              <a:rPr lang="fr-FR" dirty="0" err="1" smtClean="0"/>
              <a:t>gaelique</a:t>
            </a:r>
            <a:r>
              <a:rPr lang="fr-FR" dirty="0" smtClean="0"/>
              <a:t> et la basket. </a:t>
            </a:r>
          </a:p>
          <a:p>
            <a:pPr marL="0" indent="0">
              <a:buNone/>
            </a:pPr>
            <a:r>
              <a:rPr lang="en-IE" dirty="0"/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0614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73" y="475432"/>
            <a:ext cx="3478065" cy="2173791"/>
          </a:xfrm>
          <a:prstGeom prst="rect">
            <a:avLst/>
          </a:prstGeom>
        </p:spPr>
      </p:pic>
      <p:pic>
        <p:nvPicPr>
          <p:cNvPr id="1026" name="Picture 2" descr="http://img.rasset.ie/000a392a-6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92" y="475432"/>
            <a:ext cx="3978185" cy="22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038" y="3253194"/>
            <a:ext cx="2261047" cy="27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4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29</TotalTime>
  <Words>44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Tw Cen MT</vt:lpstr>
      <vt:lpstr>Circuit</vt:lpstr>
      <vt:lpstr>KILLARNEY </vt:lpstr>
      <vt:lpstr>Les ACTIVITÉ EN KILLARNEY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KILLARNEY</dc:title>
  <dc:creator>Logan Abbey</dc:creator>
  <cp:lastModifiedBy>Logan Abbey</cp:lastModifiedBy>
  <cp:revision>4</cp:revision>
  <dcterms:created xsi:type="dcterms:W3CDTF">2015-10-01T09:41:40Z</dcterms:created>
  <dcterms:modified xsi:type="dcterms:W3CDTF">2015-12-10T10:47:59Z</dcterms:modified>
</cp:coreProperties>
</file>